
<file path=[Content_Types].xml><?xml version="1.0" encoding="utf-8"?>
<Types xmlns="http://schemas.openxmlformats.org/package/2006/content-types"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710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5A51B-875A-4759-A164-99B93D145F8C}" type="datetimeFigureOut">
              <a:rPr lang="en-US" smtClean="0"/>
              <a:t>10/3/2014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7B8FE0-9B11-4CA5-B8CD-D63F0EF7B3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10138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5A51B-875A-4759-A164-99B93D145F8C}" type="datetimeFigureOut">
              <a:rPr lang="en-US" smtClean="0"/>
              <a:t>10/3/2014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7B8FE0-9B11-4CA5-B8CD-D63F0EF7B3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3532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5A51B-875A-4759-A164-99B93D145F8C}" type="datetimeFigureOut">
              <a:rPr lang="en-US" smtClean="0"/>
              <a:t>10/3/2014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7B8FE0-9B11-4CA5-B8CD-D63F0EF7B3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07281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5A51B-875A-4759-A164-99B93D145F8C}" type="datetimeFigureOut">
              <a:rPr lang="en-US" smtClean="0"/>
              <a:t>10/3/2014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7B8FE0-9B11-4CA5-B8CD-D63F0EF7B3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2285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5A51B-875A-4759-A164-99B93D145F8C}" type="datetimeFigureOut">
              <a:rPr lang="en-US" smtClean="0"/>
              <a:t>10/3/2014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7B8FE0-9B11-4CA5-B8CD-D63F0EF7B3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68183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5A51B-875A-4759-A164-99B93D145F8C}" type="datetimeFigureOut">
              <a:rPr lang="en-US" smtClean="0"/>
              <a:t>10/3/2014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7B8FE0-9B11-4CA5-B8CD-D63F0EF7B3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21212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5A51B-875A-4759-A164-99B93D145F8C}" type="datetimeFigureOut">
              <a:rPr lang="en-US" smtClean="0"/>
              <a:t>10/3/2014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7B8FE0-9B11-4CA5-B8CD-D63F0EF7B3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56823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5A51B-875A-4759-A164-99B93D145F8C}" type="datetimeFigureOut">
              <a:rPr lang="en-US" smtClean="0"/>
              <a:t>10/3/2014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7B8FE0-9B11-4CA5-B8CD-D63F0EF7B3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97595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5A51B-875A-4759-A164-99B93D145F8C}" type="datetimeFigureOut">
              <a:rPr lang="en-US" smtClean="0"/>
              <a:t>10/3/2014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7B8FE0-9B11-4CA5-B8CD-D63F0EF7B3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90861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5A51B-875A-4759-A164-99B93D145F8C}" type="datetimeFigureOut">
              <a:rPr lang="en-US" smtClean="0"/>
              <a:t>10/3/2014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7B8FE0-9B11-4CA5-B8CD-D63F0EF7B3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16276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5A51B-875A-4759-A164-99B93D145F8C}" type="datetimeFigureOut">
              <a:rPr lang="en-US" smtClean="0"/>
              <a:t>10/3/2014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7B8FE0-9B11-4CA5-B8CD-D63F0EF7B3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82969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65A51B-875A-4759-A164-99B93D145F8C}" type="datetimeFigureOut">
              <a:rPr lang="en-US" smtClean="0"/>
              <a:t>10/3/2014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7B8FE0-9B11-4CA5-B8CD-D63F0EF7B3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06952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FBGHfRzN_rY&amp;feature=youtu.be" TargetMode="External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wmf"/><Relationship Id="rId4" Type="http://schemas.openxmlformats.org/officeDocument/2006/relationships/image" Target="../media/image2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914400" y="152400"/>
            <a:ext cx="4953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 </a:t>
            </a:r>
            <a:r>
              <a:rPr lang="en-US" dirty="0" smtClean="0"/>
              <a:t>        </a:t>
            </a:r>
            <a:r>
              <a:rPr lang="en-US" sz="1600" b="1" i="1" u="sng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lgerian" panose="04020705040A02060702" pitchFamily="82" charset="0"/>
              </a:rPr>
              <a:t>October 31 day push up challenge </a:t>
            </a:r>
            <a:endParaRPr lang="en-US" sz="1600" b="1" i="1" u="sng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lgerian" panose="04020705040A02060702" pitchFamily="82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duotone>
              <a:prstClr val="black"/>
              <a:schemeClr val="accent6">
                <a:lumMod val="75000"/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685800"/>
            <a:ext cx="7015163" cy="5872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Rectangle 1"/>
          <p:cNvSpPr/>
          <p:nvPr/>
        </p:nvSpPr>
        <p:spPr>
          <a:xfrm>
            <a:off x="6324600" y="329232"/>
            <a:ext cx="2438400" cy="598753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kumimoji="0" lang="en-US" altLang="en-US" sz="1400" b="1" i="1" strike="noStrike" cap="none" normalizeH="0" baseline="0" dirty="0" smtClean="0">
              <a:ln>
                <a:noFill/>
              </a:ln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ea typeface="Times New Roman" pitchFamily="18" charset="0"/>
              <a:cs typeface="Arial" pitchFamily="34" charset="0"/>
              <a:hlinkClick r:id="rId3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1400" b="1" i="1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ea typeface="Times New Roman" pitchFamily="18" charset="0"/>
              <a:cs typeface="Arial" pitchFamily="34" charset="0"/>
              <a:hlinkClick r:id="rId3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kumimoji="0" lang="en-US" altLang="en-US" sz="1400" b="1" i="1" strike="noStrike" cap="none" normalizeH="0" baseline="0" dirty="0" smtClean="0">
              <a:ln>
                <a:noFill/>
              </a:ln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ea typeface="Times New Roman" pitchFamily="18" charset="0"/>
              <a:cs typeface="Arial" pitchFamily="34" charset="0"/>
              <a:hlinkClick r:id="rId3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1400" b="1" i="1" strike="noStrike" cap="none" normalizeH="0" baseline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Arial" pitchFamily="34" charset="0"/>
                <a:hlinkClick r:id="rId3"/>
              </a:rPr>
              <a:t>https://www.youtube.com/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1400" b="1" i="1" strike="noStrike" cap="none" normalizeH="0" baseline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Arial" pitchFamily="34" charset="0"/>
                <a:hlinkClick r:id="rId3"/>
              </a:rPr>
              <a:t>watch?v=FBGHfRzN_rY&amp;feature=youtu.be</a:t>
            </a:r>
            <a:endParaRPr kumimoji="0" lang="en-US" altLang="en-US" sz="1400" b="1" i="1" strike="noStrike" cap="none" normalizeH="0" baseline="0" dirty="0" smtClean="0">
              <a:ln>
                <a:noFill/>
              </a:ln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1400" b="1" i="1" strike="noStrike" cap="none" normalizeH="0" baseline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-Cick on the link to</a:t>
            </a:r>
            <a:r>
              <a:rPr kumimoji="0" lang="en-US" altLang="en-US" sz="1400" b="1" i="1" strike="noStrike" cap="none" normalizeH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altLang="en-US" sz="1400" b="1" i="1" strike="noStrike" cap="none" normalizeH="0" baseline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demonstration/instruction videos for each type of push-up.</a:t>
            </a:r>
            <a:endParaRPr kumimoji="0" lang="en-US" altLang="en-US" sz="1400" b="1" i="1" strike="noStrike" cap="none" normalizeH="0" baseline="0" dirty="0" smtClean="0">
              <a:ln>
                <a:noFill/>
              </a:ln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kumimoji="0" lang="en-US" altLang="en-US" sz="1400" b="1" i="1" strike="noStrike" cap="none" normalizeH="0" baseline="0" dirty="0" smtClean="0">
              <a:ln>
                <a:noFill/>
              </a:ln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ea typeface="Times New Roman" pitchFamily="18" charset="0"/>
              <a:cs typeface="Arial" pitchFamily="34" charset="0"/>
            </a:endParaRPr>
          </a:p>
        </p:txBody>
      </p:sp>
      <p:pic>
        <p:nvPicPr>
          <p:cNvPr id="2051" name="Picture 3" descr="C:\Program Files\Microsoft Office\MEDIA\CAGCAT10\j0305493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60716"/>
            <a:ext cx="715651" cy="5873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C:\Program Files\Microsoft Office\MEDIA\CAGCAT10\j0305493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24376"/>
            <a:ext cx="762000" cy="6253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6" name="Picture 8" descr="C:\Users\98mstraight\AppData\Local\Microsoft\Windows\Temporary Internet Files\Content.IE5\73XUL09X\MC900435959[1].wm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4600" y="354385"/>
            <a:ext cx="2438400" cy="4567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7" name="Picture 9" descr="C:\Users\98mstraight\AppData\Local\Microsoft\Windows\Temporary Internet Files\Content.IE5\73XUL09X\MC900435959[1].wm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0327" y="5845026"/>
            <a:ext cx="2438400" cy="4567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6400800" y="990600"/>
            <a:ext cx="22860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i="1" dirty="0" smtClean="0">
                <a:solidFill>
                  <a:srgbClr val="FF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HALLOWEEN HYSTERIA-Students Complete 5 reps of each type of push-ups for a total of 110 push-ups.</a:t>
            </a:r>
            <a:endParaRPr lang="en-US" b="1" i="1" dirty="0">
              <a:solidFill>
                <a:srgbClr val="FF66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548927" y="4644697"/>
            <a:ext cx="175687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i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Contact Abigail Graham with any questions you have. </a:t>
            </a:r>
            <a:endParaRPr lang="en-US" b="1" i="1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234780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84</TotalTime>
  <Words>52</Words>
  <Application>Microsoft Office PowerPoint</Application>
  <PresentationFormat>On-screen Show (4:3)</PresentationFormat>
  <Paragraphs>9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FCPS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FCPS</dc:creator>
  <cp:lastModifiedBy>FCPS</cp:lastModifiedBy>
  <cp:revision>6</cp:revision>
  <dcterms:created xsi:type="dcterms:W3CDTF">2014-10-02T14:44:49Z</dcterms:created>
  <dcterms:modified xsi:type="dcterms:W3CDTF">2014-10-03T14:57:10Z</dcterms:modified>
</cp:coreProperties>
</file>