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A51B-875A-4759-A164-99B93D145F8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8FE0-9B11-4CA5-B8CD-D63F0EF7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1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A51B-875A-4759-A164-99B93D145F8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8FE0-9B11-4CA5-B8CD-D63F0EF7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A51B-875A-4759-A164-99B93D145F8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8FE0-9B11-4CA5-B8CD-D63F0EF7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2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A51B-875A-4759-A164-99B93D145F8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8FE0-9B11-4CA5-B8CD-D63F0EF7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8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A51B-875A-4759-A164-99B93D145F8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8FE0-9B11-4CA5-B8CD-D63F0EF7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1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A51B-875A-4759-A164-99B93D145F8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8FE0-9B11-4CA5-B8CD-D63F0EF7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2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A51B-875A-4759-A164-99B93D145F8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8FE0-9B11-4CA5-B8CD-D63F0EF7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8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A51B-875A-4759-A164-99B93D145F8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8FE0-9B11-4CA5-B8CD-D63F0EF7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5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A51B-875A-4759-A164-99B93D145F8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8FE0-9B11-4CA5-B8CD-D63F0EF7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8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A51B-875A-4759-A164-99B93D145F8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8FE0-9B11-4CA5-B8CD-D63F0EF7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2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A51B-875A-4759-A164-99B93D145F8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8FE0-9B11-4CA5-B8CD-D63F0EF7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5A51B-875A-4759-A164-99B93D145F8C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B8FE0-9B11-4CA5-B8CD-D63F0EF7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9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BGHfRzN_rY&amp;feature=youtu.be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152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sz="16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October 31 day push up challenge </a:t>
            </a:r>
            <a:endParaRPr lang="en-US" sz="1600" b="1" i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7015163" cy="587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324600" y="329232"/>
            <a:ext cx="2438400" cy="59875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400" b="1" i="1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  <a:hlinkClick r:id="rId3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  <a:hlinkClick r:id="rId3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400" b="1" i="1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  <a:hlinkClick r:id="rId3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1" i="1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https://www.youtube.com/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1" i="1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watch?v=FBGHfRzN_rY&amp;feature=youtu.be</a:t>
            </a:r>
            <a:endParaRPr kumimoji="0" lang="en-US" altLang="en-US" sz="1400" b="1" i="1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1" i="1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-Cick on the link to</a:t>
            </a:r>
            <a:r>
              <a:rPr kumimoji="0" lang="en-US" altLang="en-US" sz="1400" b="1" i="1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1400" b="1" i="1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demonstration/instruction videos for each type of push-up.</a:t>
            </a:r>
            <a:endParaRPr kumimoji="0" lang="en-US" altLang="en-US" sz="1400" b="1" i="1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400" b="1" i="1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2051" name="Picture 3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0716"/>
            <a:ext cx="715651" cy="5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76"/>
            <a:ext cx="762000" cy="62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98mstraight\AppData\Local\Microsoft\Windows\Temporary Internet Files\Content.IE5\73XUL09X\MC90043595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54385"/>
            <a:ext cx="2438400" cy="45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98mstraight\AppData\Local\Microsoft\Windows\Temporary Internet Files\Content.IE5\73XUL09X\MC90043595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327" y="5845026"/>
            <a:ext cx="2438400" cy="45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00800" y="9906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HALLOWEEN HYSTERIA-Students Complete 5 reps of each type of push-ups for a total of 110 push-ups.</a:t>
            </a:r>
            <a:endParaRPr lang="en-US" b="1" i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48927" y="4644697"/>
            <a:ext cx="1756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 Abigail Graham with any questions you have. </a:t>
            </a:r>
            <a:endParaRPr lang="en-US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478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FCPS</dc:creator>
  <cp:lastModifiedBy>FCPS</cp:lastModifiedBy>
  <cp:revision>6</cp:revision>
  <dcterms:created xsi:type="dcterms:W3CDTF">2014-10-02T14:44:49Z</dcterms:created>
  <dcterms:modified xsi:type="dcterms:W3CDTF">2014-10-03T14:57:10Z</dcterms:modified>
</cp:coreProperties>
</file>